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64" r:id="rId4"/>
    <p:sldId id="257" r:id="rId5"/>
    <p:sldId id="258" r:id="rId6"/>
    <p:sldId id="259" r:id="rId7"/>
    <p:sldId id="265" r:id="rId8"/>
    <p:sldId id="260" r:id="rId9"/>
    <p:sldId id="262" r:id="rId10"/>
    <p:sldId id="261" r:id="rId11"/>
    <p:sldId id="266" r:id="rId12"/>
    <p:sldId id="267" r:id="rId13"/>
    <p:sldId id="278" r:id="rId14"/>
    <p:sldId id="268" r:id="rId15"/>
    <p:sldId id="279" r:id="rId16"/>
    <p:sldId id="269" r:id="rId17"/>
    <p:sldId id="280" r:id="rId18"/>
    <p:sldId id="270" r:id="rId19"/>
    <p:sldId id="281" r:id="rId20"/>
    <p:sldId id="271" r:id="rId21"/>
    <p:sldId id="283" r:id="rId22"/>
    <p:sldId id="272" r:id="rId23"/>
    <p:sldId id="284" r:id="rId24"/>
    <p:sldId id="273" r:id="rId25"/>
    <p:sldId id="285" r:id="rId26"/>
    <p:sldId id="274" r:id="rId27"/>
    <p:sldId id="286" r:id="rId28"/>
    <p:sldId id="275" r:id="rId29"/>
    <p:sldId id="287" r:id="rId30"/>
    <p:sldId id="276" r:id="rId31"/>
    <p:sldId id="288" r:id="rId32"/>
    <p:sldId id="289" r:id="rId33"/>
    <p:sldId id="290" r:id="rId34"/>
    <p:sldId id="277" r:id="rId35"/>
    <p:sldId id="299" r:id="rId36"/>
    <p:sldId id="300" r:id="rId37"/>
    <p:sldId id="301" r:id="rId38"/>
    <p:sldId id="302" r:id="rId39"/>
    <p:sldId id="303" r:id="rId40"/>
    <p:sldId id="291" r:id="rId41"/>
    <p:sldId id="304" r:id="rId42"/>
    <p:sldId id="305" r:id="rId43"/>
    <p:sldId id="306" r:id="rId44"/>
    <p:sldId id="292" r:id="rId45"/>
    <p:sldId id="308" r:id="rId46"/>
    <p:sldId id="307" r:id="rId47"/>
    <p:sldId id="309" r:id="rId48"/>
    <p:sldId id="310" r:id="rId49"/>
    <p:sldId id="293" r:id="rId50"/>
    <p:sldId id="311" r:id="rId51"/>
    <p:sldId id="314" r:id="rId52"/>
    <p:sldId id="294" r:id="rId53"/>
    <p:sldId id="312" r:id="rId54"/>
    <p:sldId id="313" r:id="rId55"/>
    <p:sldId id="315" r:id="rId56"/>
    <p:sldId id="295" r:id="rId57"/>
    <p:sldId id="316" r:id="rId58"/>
    <p:sldId id="296" r:id="rId59"/>
    <p:sldId id="317" r:id="rId60"/>
    <p:sldId id="297" r:id="rId61"/>
    <p:sldId id="332" r:id="rId62"/>
    <p:sldId id="333" r:id="rId63"/>
    <p:sldId id="298" r:id="rId64"/>
    <p:sldId id="334" r:id="rId65"/>
    <p:sldId id="318" r:id="rId66"/>
    <p:sldId id="335" r:id="rId67"/>
    <p:sldId id="336" r:id="rId68"/>
    <p:sldId id="337" r:id="rId69"/>
    <p:sldId id="338" r:id="rId70"/>
    <p:sldId id="319" r:id="rId71"/>
    <p:sldId id="339" r:id="rId72"/>
    <p:sldId id="340" r:id="rId73"/>
    <p:sldId id="341" r:id="rId74"/>
    <p:sldId id="342" r:id="rId75"/>
    <p:sldId id="343" r:id="rId76"/>
    <p:sldId id="344" r:id="rId77"/>
    <p:sldId id="320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21" r:id="rId89"/>
    <p:sldId id="355" r:id="rId90"/>
    <p:sldId id="356" r:id="rId91"/>
    <p:sldId id="357" r:id="rId92"/>
    <p:sldId id="358" r:id="rId93"/>
    <p:sldId id="322" r:id="rId94"/>
    <p:sldId id="359" r:id="rId95"/>
    <p:sldId id="360" r:id="rId96"/>
    <p:sldId id="361" r:id="rId97"/>
    <p:sldId id="282" r:id="rId98"/>
    <p:sldId id="362" r:id="rId9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4098A3-FBCC-73E0-A6DE-105A89FF03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55ECFC-FEBA-FFB7-1A43-4CF4051B7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74A7BA-624C-9B7B-970E-B8A9CA59D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BC6606-80EC-47BC-B007-6C6C57A75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B89C1A-3313-5B60-5C70-764FB7E7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446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25B25-EAA3-8795-3A53-6D233421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BAD91A5-2E6F-6FC9-F584-9A556D7A5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4A6531-88E9-F40F-A5E2-EE0A23E69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9F006D-3B15-0129-F6EF-F25BCB10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DDD970-0DBD-862C-096D-6D9DBC46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12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4D4EC0-EC09-6CEC-5F0A-DCA9621376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8666E0E-D2FF-5B13-DFEE-631FDFA32E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409FE0-09EF-8871-8F3F-EEF265EF9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D81D7E-9E94-41AA-E988-83DFF4B16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A7B626-E3CC-0AA9-DDF8-1361005E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6768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DA5A0-B6C6-EEA8-8552-A5109F70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C0535C-1792-0F32-55CB-75B026CD0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785404-ACFF-8061-7FC0-553FE09F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844E4B-309F-42C8-1EA6-B6EBA02B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E91F61-033A-65B1-62D8-307B259F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26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FDDE39-8CB6-BD35-75A7-16CFF3E52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8E9C04-621D-CC1A-EADA-95F8CF0B2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CCF91B-B13D-AE80-51AA-FA22CFD1B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FB8B79-8664-1663-5C6B-07755491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3E1B6A-B9F2-66EF-DC59-0209853B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744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EF033-CCA0-2902-8656-E24D3AF3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31CE63-586B-87B8-DCCA-1AE34D6E5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05562F-814B-7D0D-CC13-A13790EF5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021040-5887-EB97-5E45-E4D18E6C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F6F85B-DDE6-978F-29B1-0FCF3860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B65438-A31A-B46B-762A-3917A5249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910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FE049-69E6-9672-B383-AF9E391F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393B0B-C18F-8281-9984-04B5D16F1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BBB226E-1C0A-FA68-AB54-20733BE24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DDDA1F1-D34C-2E1A-C515-A3262D8B8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01198F3-347D-4BB8-A9AE-217F01A2DE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DDB859-CBE3-C61E-A067-C80450D5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AE7ED06-870C-44BC-8CCB-88706E10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87D5ACD-186C-E18E-56C8-717FA8DD2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442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CA13A-AEA3-749F-7800-B33104FC2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AC657E-7DB6-050E-B281-00C51C053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E77A97-C844-884A-FB58-3EE73205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E6FC35-CBEB-E9E3-F4CA-453B77C56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9785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1A42D7-4E4E-640F-9209-E0E1B4699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F4A92DC-A0BC-4652-17CA-AE236C3C6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223F9-AB6F-88CD-C817-6507AD94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280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3BB43-3AA7-FA02-55B8-D90102F0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E152E3-062A-F5F1-68CC-D7E657C51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7EE0BE-BB84-202A-75D3-5DD06C719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7D1B37-B4C8-8F00-C19C-B795B13B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BA7933-AE8A-96EE-C33E-E58254925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5DFE77-42B3-D249-ED67-88965FAB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97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5B2B5-2A0F-3B51-EA7D-8A0FBED9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D1BBB9B-9C44-2C89-1296-5FFC8A4D0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B7EE0B-92BB-240C-E258-5B4B32A8B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59DFA4-2559-92E2-DB37-AD4E1B197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10238B-1281-F537-900C-692C9064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52E783-CAAA-C72B-6C86-EC5D837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2079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908A60-E7C8-839B-9FC2-2DCC4015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A83B25-F0EF-AECF-737B-7308ADA0F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4208EB-4DFE-90DB-79EC-5B7B25572B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32648-2958-40CA-8156-5D575A61029A}" type="datetimeFigureOut">
              <a:rPr lang="es-ES" smtClean="0"/>
              <a:t>27/08/2022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B2C713-4970-2CE4-9894-6C0FFA981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6D2FAF-48C6-9D5A-B6E4-BB15771A9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AA144-0DB4-499A-8287-F9691B5C110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7303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1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7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7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31.png"/><Relationship Id="rId5" Type="http://schemas.openxmlformats.org/officeDocument/2006/relationships/image" Target="../media/image46.png"/><Relationship Id="rId10" Type="http://schemas.openxmlformats.org/officeDocument/2006/relationships/image" Target="../media/image30.png"/><Relationship Id="rId4" Type="http://schemas.openxmlformats.org/officeDocument/2006/relationships/image" Target="../media/image48.png"/><Relationship Id="rId9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67.pn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3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jp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94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6060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4098" name="Picture 2" descr="Por qué Vue.js está ganando tanta popularidad?">
            <a:extLst>
              <a:ext uri="{FF2B5EF4-FFF2-40B4-BE49-F238E27FC236}">
                <a16:creationId xmlns:a16="http://schemas.microsoft.com/office/drawing/2014/main" id="{D9ABB490-4617-5DC1-9A08-9AD14A4CC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25" y="1329812"/>
            <a:ext cx="10225549" cy="5004504"/>
          </a:xfrm>
          <a:prstGeom prst="flowChartTermina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264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705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3F02771-D6ED-A0FD-21B4-8AADBFAB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66" y="805194"/>
            <a:ext cx="8513867" cy="566704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4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0733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1026" name="Picture 2" descr="Facultad Ingeniería UCV | Biblioteca Facultad de Ingeniería … | Flickr">
            <a:extLst>
              <a:ext uri="{FF2B5EF4-FFF2-40B4-BE49-F238E27FC236}">
                <a16:creationId xmlns:a16="http://schemas.microsoft.com/office/drawing/2014/main" id="{5A271414-42D5-F049-1C3D-52EDDAF14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574" y="1198768"/>
            <a:ext cx="7452852" cy="4970994"/>
          </a:xfrm>
          <a:prstGeom prst="round2Diag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2CD316E-B874-CB8B-2323-E0F260953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49" y="1887305"/>
            <a:ext cx="4133850" cy="40481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EA0BB5C-737F-359C-9621-647598D58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960" y="351931"/>
            <a:ext cx="1971135" cy="1693673"/>
          </a:xfrm>
          <a:prstGeom prst="rect">
            <a:avLst/>
          </a:prstGeom>
        </p:spPr>
      </p:pic>
      <p:pic>
        <p:nvPicPr>
          <p:cNvPr id="8" name="Imagen 7" descr="Persona de pie con traj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5B2D9086-CD3B-DEF2-0E40-D10F608D68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128" y="2182835"/>
            <a:ext cx="2716595" cy="3137525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1442729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58605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96ECBDD-FB3D-5DF6-D710-460F9490D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107" y="0"/>
            <a:ext cx="5141893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50F5EF7-F8FC-1E90-8594-955059A3D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84" y="1574543"/>
            <a:ext cx="2727223" cy="404213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15F721F-9D74-AD47-DC1A-053556721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6769"/>
            <a:ext cx="4188542" cy="55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74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305298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5C9AF19-7367-927A-3E84-770932DB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467FCE4-5CF1-21A8-1A98-D897B8AA001F}"/>
              </a:ext>
            </a:extLst>
          </p:cNvPr>
          <p:cNvSpPr txBox="1"/>
          <p:nvPr/>
        </p:nvSpPr>
        <p:spPr>
          <a:xfrm>
            <a:off x="1" y="6449961"/>
            <a:ext cx="533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UserRPL</a:t>
            </a:r>
            <a:endParaRPr lang="es-ES" b="1" dirty="0">
              <a:solidFill>
                <a:schemeClr val="bg1">
                  <a:lumMod val="6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B7671F-77E9-D4B4-F1FD-9BE51719A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0" y="2388931"/>
            <a:ext cx="3882677" cy="326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50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428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AE0492F3-39BF-D24D-95B2-7A5E89AD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43" y="0"/>
            <a:ext cx="10235157" cy="6858000"/>
          </a:xfrm>
          <a:prstGeom prst="rect">
            <a:avLst/>
          </a:prstGeom>
        </p:spPr>
      </p:pic>
      <p:pic>
        <p:nvPicPr>
          <p:cNvPr id="7" name="Imagen 6" descr="Un hombre sentado frente a una computadora&#10;&#10;Descripción generada automáticamente">
            <a:extLst>
              <a:ext uri="{FF2B5EF4-FFF2-40B4-BE49-F238E27FC236}">
                <a16:creationId xmlns:a16="http://schemas.microsoft.com/office/drawing/2014/main" id="{EEB8B93E-C67B-2A39-D8E9-82C76D466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3189"/>
            <a:ext cx="3903407" cy="3903407"/>
          </a:xfrm>
          <a:prstGeom prst="ellipse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9E23FEA-E3BC-7CA4-4D52-DA20DC2C39C9}"/>
              </a:ext>
            </a:extLst>
          </p:cNvPr>
          <p:cNvSpPr txBox="1"/>
          <p:nvPr/>
        </p:nvSpPr>
        <p:spPr>
          <a:xfrm>
            <a:off x="2462981" y="6282735"/>
            <a:ext cx="2880852" cy="461665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Ing. Pedro </a:t>
            </a:r>
            <a:r>
              <a:rPr lang="es-ES" sz="2400" b="1" dirty="0" err="1">
                <a:solidFill>
                  <a:schemeClr val="bg1"/>
                </a:solidFill>
                <a:latin typeface="Amasis MT Pro Black" panose="020B0604020202020204" pitchFamily="18" charset="0"/>
              </a:rPr>
              <a:t>Bazó</a:t>
            </a:r>
            <a:endParaRPr lang="es-ES" sz="24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6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14F40C-CD2C-5338-0BD8-C215543A6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6" t="5733"/>
          <a:stretch/>
        </p:blipFill>
        <p:spPr>
          <a:xfrm>
            <a:off x="2025444" y="599768"/>
            <a:ext cx="8947355" cy="6024869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9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396666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ACC9E32-2547-E5F4-E4E4-B6DCE9B25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7290"/>
            <a:ext cx="8254180" cy="46407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6BF4B8-A18B-DC76-AA8D-208BA5B39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4181" y="150769"/>
            <a:ext cx="3937820" cy="453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88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536045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CDCF441-A718-68F3-F983-12DF4E4C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426" y="861383"/>
            <a:ext cx="6155147" cy="513523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590987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1125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392FB3A-C7B3-8624-B588-5786E38A9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90525"/>
            <a:ext cx="91440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4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0507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3C1613A-8279-7837-2FA7-5F46EA32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05" y="412955"/>
            <a:ext cx="4448790" cy="58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56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118747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49362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6BBC505-1ACE-2E2C-74C9-30C78A17B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3" y="1302313"/>
            <a:ext cx="10966773" cy="16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74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6BBC505-1ACE-2E2C-74C9-30C78A17B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3" y="1302313"/>
            <a:ext cx="10966773" cy="1627700"/>
          </a:xfrm>
          <a:prstGeom prst="rect">
            <a:avLst/>
          </a:prstGeom>
        </p:spPr>
      </p:pic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CA46E0C-9281-E5E5-BFF3-2BAE5A6B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99" y="3927988"/>
            <a:ext cx="1857027" cy="21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3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6BBC505-1ACE-2E2C-74C9-30C78A17B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3" y="1302313"/>
            <a:ext cx="10966773" cy="1627700"/>
          </a:xfrm>
          <a:prstGeom prst="rect">
            <a:avLst/>
          </a:prstGeom>
        </p:spPr>
      </p:pic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CA46E0C-9281-E5E5-BFF3-2BAE5A6B9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99" y="3927988"/>
            <a:ext cx="1857027" cy="2153074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0A617E53-8341-ACA0-0C38-ED874566D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287" y="3927988"/>
            <a:ext cx="1857027" cy="20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04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55603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magen que contiene dibujo, firmar, señal, verde&#10;&#10;Descripción generada automáticamente">
            <a:extLst>
              <a:ext uri="{FF2B5EF4-FFF2-40B4-BE49-F238E27FC236}">
                <a16:creationId xmlns:a16="http://schemas.microsoft.com/office/drawing/2014/main" id="{C3F3552B-7DCD-67B5-4FD5-41DCFA9F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13" y="1091959"/>
            <a:ext cx="2520000" cy="24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90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magen que contiene dibujo, firmar, señal, verde&#10;&#10;Descripción generada automáticamente">
            <a:extLst>
              <a:ext uri="{FF2B5EF4-FFF2-40B4-BE49-F238E27FC236}">
                <a16:creationId xmlns:a16="http://schemas.microsoft.com/office/drawing/2014/main" id="{C3F3552B-7DCD-67B5-4FD5-41DCFA9F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13" y="1091959"/>
            <a:ext cx="2520000" cy="2488501"/>
          </a:xfrm>
          <a:prstGeom prst="rect">
            <a:avLst/>
          </a:prstGeom>
        </p:spPr>
      </p:pic>
      <p:pic>
        <p:nvPicPr>
          <p:cNvPr id="6" name="Imagen 5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D187A02D-5992-5764-0660-0C78CA382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0" y="1123419"/>
            <a:ext cx="2520000" cy="24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69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magen que contiene dibujo, firmar, señal, verde&#10;&#10;Descripción generada automáticamente">
            <a:extLst>
              <a:ext uri="{FF2B5EF4-FFF2-40B4-BE49-F238E27FC236}">
                <a16:creationId xmlns:a16="http://schemas.microsoft.com/office/drawing/2014/main" id="{C3F3552B-7DCD-67B5-4FD5-41DCFA9F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13" y="1091959"/>
            <a:ext cx="2520000" cy="2488501"/>
          </a:xfrm>
          <a:prstGeom prst="rect">
            <a:avLst/>
          </a:prstGeom>
        </p:spPr>
      </p:pic>
      <p:pic>
        <p:nvPicPr>
          <p:cNvPr id="6" name="Imagen 5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D187A02D-5992-5764-0660-0C78CA382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0" y="1123419"/>
            <a:ext cx="2520000" cy="2457041"/>
          </a:xfrm>
          <a:prstGeom prst="rect">
            <a:avLst/>
          </a:prstGeom>
        </p:spPr>
      </p:pic>
      <p:pic>
        <p:nvPicPr>
          <p:cNvPr id="10" name="Imagen 9" descr="Imagen que contiene grande, luz, avión, hombre&#10;&#10;Descripción generada automáticamente">
            <a:extLst>
              <a:ext uri="{FF2B5EF4-FFF2-40B4-BE49-F238E27FC236}">
                <a16:creationId xmlns:a16="http://schemas.microsoft.com/office/drawing/2014/main" id="{FDD67178-0FF1-6D3B-BAFB-22232AD7E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3780807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44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magen que contiene dibujo, firmar, señal, verde&#10;&#10;Descripción generada automáticamente">
            <a:extLst>
              <a:ext uri="{FF2B5EF4-FFF2-40B4-BE49-F238E27FC236}">
                <a16:creationId xmlns:a16="http://schemas.microsoft.com/office/drawing/2014/main" id="{C3F3552B-7DCD-67B5-4FD5-41DCFA9F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13" y="1091959"/>
            <a:ext cx="2520000" cy="2488501"/>
          </a:xfrm>
          <a:prstGeom prst="rect">
            <a:avLst/>
          </a:prstGeom>
        </p:spPr>
      </p:pic>
      <p:pic>
        <p:nvPicPr>
          <p:cNvPr id="6" name="Imagen 5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D187A02D-5992-5764-0660-0C78CA382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0" y="1123419"/>
            <a:ext cx="2520000" cy="2457041"/>
          </a:xfrm>
          <a:prstGeom prst="rect">
            <a:avLst/>
          </a:prstGeom>
        </p:spPr>
      </p:pic>
      <p:pic>
        <p:nvPicPr>
          <p:cNvPr id="10" name="Imagen 9" descr="Imagen que contiene grande, luz, avión, hombre&#10;&#10;Descripción generada automáticamente">
            <a:extLst>
              <a:ext uri="{FF2B5EF4-FFF2-40B4-BE49-F238E27FC236}">
                <a16:creationId xmlns:a16="http://schemas.microsoft.com/office/drawing/2014/main" id="{FDD67178-0FF1-6D3B-BAFB-22232AD7E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3780807"/>
            <a:ext cx="2520000" cy="252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7C7E352-B415-640F-0B8E-373D8EA1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79" y="406656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37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magen que contiene dibujo, firmar, señal, verde&#10;&#10;Descripción generada automáticamente">
            <a:extLst>
              <a:ext uri="{FF2B5EF4-FFF2-40B4-BE49-F238E27FC236}">
                <a16:creationId xmlns:a16="http://schemas.microsoft.com/office/drawing/2014/main" id="{C3F3552B-7DCD-67B5-4FD5-41DCFA9FD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13" y="1091959"/>
            <a:ext cx="2520000" cy="2488501"/>
          </a:xfrm>
          <a:prstGeom prst="rect">
            <a:avLst/>
          </a:prstGeom>
        </p:spPr>
      </p:pic>
      <p:pic>
        <p:nvPicPr>
          <p:cNvPr id="6" name="Imagen 5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D187A02D-5992-5764-0660-0C78CA382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0" y="1123419"/>
            <a:ext cx="2520000" cy="2457041"/>
          </a:xfrm>
          <a:prstGeom prst="rect">
            <a:avLst/>
          </a:prstGeom>
        </p:spPr>
      </p:pic>
      <p:pic>
        <p:nvPicPr>
          <p:cNvPr id="8" name="Imagen 7" descr="Imagen que contiene dibujo, firmar, señal&#10;&#10;Descripción generada automáticamente">
            <a:extLst>
              <a:ext uri="{FF2B5EF4-FFF2-40B4-BE49-F238E27FC236}">
                <a16:creationId xmlns:a16="http://schemas.microsoft.com/office/drawing/2014/main" id="{E5F317F3-CB58-ABFF-402E-F23002BF8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621" y="3828056"/>
            <a:ext cx="2520000" cy="2472751"/>
          </a:xfrm>
          <a:prstGeom prst="rect">
            <a:avLst/>
          </a:prstGeom>
        </p:spPr>
      </p:pic>
      <p:pic>
        <p:nvPicPr>
          <p:cNvPr id="10" name="Imagen 9" descr="Imagen que contiene grande, luz, avión, hombre&#10;&#10;Descripción generada automáticamente">
            <a:extLst>
              <a:ext uri="{FF2B5EF4-FFF2-40B4-BE49-F238E27FC236}">
                <a16:creationId xmlns:a16="http://schemas.microsoft.com/office/drawing/2014/main" id="{FDD67178-0FF1-6D3B-BAFB-22232AD7E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000" y="3780807"/>
            <a:ext cx="2520000" cy="252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7C7E352-B415-640F-0B8E-373D8EA10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79" y="406656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11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1520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A1B24FA-70C1-9BB3-8DAD-6673E7F45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78027"/>
            <a:ext cx="9144000" cy="4914900"/>
          </a:xfrm>
          <a:prstGeom prst="flowChartTerminator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26097F7-ECAC-7E9E-BE20-A880C4F7FC2C}"/>
              </a:ext>
            </a:extLst>
          </p:cNvPr>
          <p:cNvSpPr txBox="1"/>
          <p:nvPr/>
        </p:nvSpPr>
        <p:spPr>
          <a:xfrm>
            <a:off x="1" y="644996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Programación</a:t>
            </a:r>
          </a:p>
        </p:txBody>
      </p:sp>
    </p:spTree>
    <p:extLst>
      <p:ext uri="{BB962C8B-B14F-4D97-AF65-F5344CB8AC3E}">
        <p14:creationId xmlns:p14="http://schemas.microsoft.com/office/powerpoint/2010/main" val="463301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050" name="Picture 2" descr="Músculos, Músculo, Dieta, Dietas, Salud, Gimnasia">
            <a:extLst>
              <a:ext uri="{FF2B5EF4-FFF2-40B4-BE49-F238E27FC236}">
                <a16:creationId xmlns:a16="http://schemas.microsoft.com/office/drawing/2014/main" id="{78554181-1435-B675-7CDD-F9BD037F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942" y="651387"/>
            <a:ext cx="8082116" cy="40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085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050" name="Picture 2" descr="Músculos, Músculo, Dieta, Dietas, Salud, Gimnasia">
            <a:extLst>
              <a:ext uri="{FF2B5EF4-FFF2-40B4-BE49-F238E27FC236}">
                <a16:creationId xmlns:a16="http://schemas.microsoft.com/office/drawing/2014/main" id="{78554181-1435-B675-7CDD-F9BD037F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942" y="651387"/>
            <a:ext cx="8082116" cy="40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866460F-A8B9-053B-6253-E43E72BAD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54" y="2979174"/>
            <a:ext cx="4128457" cy="360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2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050" name="Picture 2" descr="Músculos, Músculo, Dieta, Dietas, Salud, Gimnasia">
            <a:extLst>
              <a:ext uri="{FF2B5EF4-FFF2-40B4-BE49-F238E27FC236}">
                <a16:creationId xmlns:a16="http://schemas.microsoft.com/office/drawing/2014/main" id="{78554181-1435-B675-7CDD-F9BD037F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942" y="651387"/>
            <a:ext cx="8082116" cy="40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866460F-A8B9-053B-6253-E43E72BAD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54" y="2979174"/>
            <a:ext cx="4128457" cy="360738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5EF1118-23A8-5AF7-4D0C-7A2E2EBD0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3569" y="3525313"/>
            <a:ext cx="6122500" cy="306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36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656656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4C05702-1E0F-DB88-5F1E-A3331FD1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292" y="805194"/>
            <a:ext cx="5095415" cy="558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39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4C05702-1E0F-DB88-5F1E-A3331FD1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292" y="805194"/>
            <a:ext cx="5095415" cy="558401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E8A1DD3-2289-ADD2-EF2F-285E51B0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8" y="2448232"/>
            <a:ext cx="2603398" cy="261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08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4C05702-1E0F-DB88-5F1E-A3331FD1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292" y="805194"/>
            <a:ext cx="5095415" cy="558401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E8A1DD3-2289-ADD2-EF2F-285E51B0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8" y="2448232"/>
            <a:ext cx="2603398" cy="26106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0BB42D-B81B-41F2-0312-B8590A4D1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786" y="538315"/>
            <a:ext cx="3205764" cy="250070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73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4C05702-1E0F-DB88-5F1E-A3331FD1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292" y="805194"/>
            <a:ext cx="5095415" cy="558401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E8A1DD3-2289-ADD2-EF2F-285E51B0A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8" y="2448232"/>
            <a:ext cx="2603398" cy="26106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0BB42D-B81B-41F2-0312-B8590A4D1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786" y="538315"/>
            <a:ext cx="3205764" cy="2500704"/>
          </a:xfrm>
          <a:prstGeom prst="round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2F20437-1248-6167-D878-B8A195432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8786" y="4145776"/>
            <a:ext cx="3205764" cy="217390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8705211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039062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074" name="Picture 2" descr="Diseño Plano, Símbolo, Diseño, Icono, Temperatura">
            <a:extLst>
              <a:ext uri="{FF2B5EF4-FFF2-40B4-BE49-F238E27FC236}">
                <a16:creationId xmlns:a16="http://schemas.microsoft.com/office/drawing/2014/main" id="{6D9CD17D-0C1B-3413-A949-45708091C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93" y="1256071"/>
            <a:ext cx="2792362" cy="279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4541E21-8830-5CDA-32C7-CD788C4C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819" y="1043851"/>
            <a:ext cx="2792362" cy="32168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B260687-6059-A435-624D-9EF5C3C3C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406" y="1671176"/>
            <a:ext cx="2333625" cy="19621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2480B14-9324-D542-5DA2-5E1449B95B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7945"/>
          <a:stretch/>
        </p:blipFill>
        <p:spPr>
          <a:xfrm>
            <a:off x="1470502" y="4167703"/>
            <a:ext cx="3945421" cy="2125845"/>
          </a:xfrm>
          <a:prstGeom prst="rect">
            <a:avLst/>
          </a:prstGeom>
        </p:spPr>
      </p:pic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E046710-2628-1064-F839-5F0274151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57" y="4614762"/>
            <a:ext cx="1314982" cy="1524616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7B4A8777-C871-9800-449D-5951EEA184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15" y="4614762"/>
            <a:ext cx="1353097" cy="1524616"/>
          </a:xfrm>
          <a:prstGeom prst="rect">
            <a:avLst/>
          </a:prstGeom>
        </p:spPr>
      </p:pic>
      <p:pic>
        <p:nvPicPr>
          <p:cNvPr id="12" name="Imagen 11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24E1AA21-925E-C032-EFA4-BAD593778D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588" y="4614762"/>
            <a:ext cx="1524616" cy="15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5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F6D9269-3EE9-C526-E65B-C7B813E7E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167" y="1136550"/>
            <a:ext cx="7527665" cy="5018444"/>
          </a:xfrm>
          <a:prstGeom prst="flowChartTerminator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F1118FB-2AD8-5FEB-83A6-E0DC1B94DFA3}"/>
              </a:ext>
            </a:extLst>
          </p:cNvPr>
          <p:cNvSpPr txBox="1"/>
          <p:nvPr/>
        </p:nvSpPr>
        <p:spPr>
          <a:xfrm>
            <a:off x="1" y="644996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Desarrollo web</a:t>
            </a:r>
          </a:p>
        </p:txBody>
      </p:sp>
    </p:spTree>
    <p:extLst>
      <p:ext uri="{BB962C8B-B14F-4D97-AF65-F5344CB8AC3E}">
        <p14:creationId xmlns:p14="http://schemas.microsoft.com/office/powerpoint/2010/main" val="31163613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2907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F7B3B8-DDA9-F302-7AB4-03B0C929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18" y="161162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764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7C8859-1402-A2C9-5154-98B10C8A3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86" y="1611626"/>
            <a:ext cx="1800000" cy="1777501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778032B-8EA4-168D-7399-B71AD94B0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54" y="1611626"/>
            <a:ext cx="1800000" cy="180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F7B3B8-DDA9-F302-7AB4-03B0C929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418" y="1611626"/>
            <a:ext cx="1800000" cy="180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9B3F076-2091-9C22-E938-603539476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22" y="161162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86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7C8859-1402-A2C9-5154-98B10C8A3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86" y="1611626"/>
            <a:ext cx="1800000" cy="1777501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778032B-8EA4-168D-7399-B71AD94B0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54" y="1611626"/>
            <a:ext cx="1800000" cy="180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F7B3B8-DDA9-F302-7AB4-03B0C929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418" y="1611626"/>
            <a:ext cx="1800000" cy="180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9B3F076-2091-9C22-E938-603539476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22" y="1611626"/>
            <a:ext cx="1800000" cy="1800000"/>
          </a:xfrm>
          <a:prstGeom prst="rect">
            <a:avLst/>
          </a:prstGeom>
        </p:spPr>
      </p:pic>
      <p:pic>
        <p:nvPicPr>
          <p:cNvPr id="13" name="Imagen 12" descr="Imagen que contiene dibujo, firmar, señal&#10;&#10;Descripción generada automáticamente">
            <a:extLst>
              <a:ext uri="{FF2B5EF4-FFF2-40B4-BE49-F238E27FC236}">
                <a16:creationId xmlns:a16="http://schemas.microsoft.com/office/drawing/2014/main" id="{AAF7872C-3B66-78E3-DFB3-694AD703E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94" y="4393404"/>
            <a:ext cx="1800000" cy="17662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CD1C89-FB32-2AA6-19C6-DFE4C106D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418" y="439340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907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E7C8859-1402-A2C9-5154-98B10C8A3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86" y="1611626"/>
            <a:ext cx="1800000" cy="1777501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778032B-8EA4-168D-7399-B71AD94B0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54" y="1611626"/>
            <a:ext cx="1800000" cy="180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EF7B3B8-DDA9-F302-7AB4-03B0C9294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418" y="1611626"/>
            <a:ext cx="1800000" cy="180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9B3F076-2091-9C22-E938-603539476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922" y="1611626"/>
            <a:ext cx="1800000" cy="1800000"/>
          </a:xfrm>
          <a:prstGeom prst="rect">
            <a:avLst/>
          </a:prstGeom>
        </p:spPr>
      </p:pic>
      <p:pic>
        <p:nvPicPr>
          <p:cNvPr id="13" name="Imagen 12" descr="Imagen que contiene dibujo, firmar, señal&#10;&#10;Descripción generada automáticamente">
            <a:extLst>
              <a:ext uri="{FF2B5EF4-FFF2-40B4-BE49-F238E27FC236}">
                <a16:creationId xmlns:a16="http://schemas.microsoft.com/office/drawing/2014/main" id="{AAF7872C-3B66-78E3-DFB3-694AD703EF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94" y="4393404"/>
            <a:ext cx="1800000" cy="176625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CD1C89-FB32-2AA6-19C6-DFE4C106D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418" y="4393404"/>
            <a:ext cx="1800000" cy="1800000"/>
          </a:xfrm>
          <a:prstGeom prst="rect">
            <a:avLst/>
          </a:prstGeom>
        </p:spPr>
      </p:pic>
      <p:pic>
        <p:nvPicPr>
          <p:cNvPr id="15" name="Imagen 14" descr="Imagen que contiene dibujo, firmar, señal, verde&#10;&#10;Descripción generada automáticamente">
            <a:extLst>
              <a:ext uri="{FF2B5EF4-FFF2-40B4-BE49-F238E27FC236}">
                <a16:creationId xmlns:a16="http://schemas.microsoft.com/office/drawing/2014/main" id="{C1E99AE5-4270-5A6F-4D4D-DF498ED8DE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770" y="4393404"/>
            <a:ext cx="1800000" cy="1777501"/>
          </a:xfrm>
          <a:prstGeom prst="rect">
            <a:avLst/>
          </a:prstGeom>
        </p:spPr>
      </p:pic>
      <p:pic>
        <p:nvPicPr>
          <p:cNvPr id="16" name="Imagen 15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1FD4B0F2-6726-20D9-5870-F1A3B2910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946" y="4393404"/>
            <a:ext cx="1800000" cy="1755029"/>
          </a:xfrm>
          <a:prstGeom prst="rect">
            <a:avLst/>
          </a:prstGeom>
        </p:spPr>
      </p:pic>
      <p:pic>
        <p:nvPicPr>
          <p:cNvPr id="17" name="Imagen 16" descr="Imagen que contiene grande, luz, avión, hombre&#10;&#10;Descripción generada automáticamente">
            <a:extLst>
              <a:ext uri="{FF2B5EF4-FFF2-40B4-BE49-F238E27FC236}">
                <a16:creationId xmlns:a16="http://schemas.microsoft.com/office/drawing/2014/main" id="{816619D8-8929-D1B0-52B1-4DDB5FAA69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121" y="439340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28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451812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8FBACAD-1EEF-1EA4-0AA4-AD7C7AA8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242" y="-12290"/>
            <a:ext cx="6870290" cy="6870290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2E8AAFF-7593-5BE3-BBFF-E0B91717C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600" y="1593248"/>
            <a:ext cx="3160569" cy="40996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E45BA47-7C09-2810-E4FF-9801B2901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4791" y="191774"/>
            <a:ext cx="3155815" cy="24236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3C2A7DF-7601-7DD9-96EE-E3FB6E115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702" y="4183675"/>
            <a:ext cx="2414421" cy="251453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33FF2A6-B3F1-CFCF-21DE-B4FB8DC5DF32}"/>
              </a:ext>
            </a:extLst>
          </p:cNvPr>
          <p:cNvSpPr/>
          <p:nvPr/>
        </p:nvSpPr>
        <p:spPr>
          <a:xfrm>
            <a:off x="1003852" y="1113183"/>
            <a:ext cx="4005470" cy="4919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7791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391534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627AB0F-22F7-0732-652E-73D6B6DD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2" y="1268360"/>
            <a:ext cx="2061415" cy="273336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6B66D37-F777-72DC-0485-936D4605CB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04"/>
          <a:stretch/>
        </p:blipFill>
        <p:spPr>
          <a:xfrm>
            <a:off x="4238625" y="1490662"/>
            <a:ext cx="3714750" cy="2338848"/>
          </a:xfrm>
          <a:prstGeom prst="round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D8C507A-8363-F7F5-6646-A697BE4D7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3245" y="1244715"/>
            <a:ext cx="2161026" cy="276857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489F669-EB68-B2FD-7577-55CB804EFB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617" b="15059"/>
          <a:stretch/>
        </p:blipFill>
        <p:spPr>
          <a:xfrm>
            <a:off x="6983472" y="4197067"/>
            <a:ext cx="3714750" cy="2389496"/>
          </a:xfrm>
          <a:prstGeom prst="round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A6DD481-10EA-206D-5848-64A4239AEF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207"/>
          <a:stretch/>
        </p:blipFill>
        <p:spPr>
          <a:xfrm>
            <a:off x="1645589" y="4197632"/>
            <a:ext cx="3714750" cy="238893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4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0676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1026" name="Picture 2" descr="Oficina, Ventanas, Palabra, Sobresalir, Powerpoint">
            <a:extLst>
              <a:ext uri="{FF2B5EF4-FFF2-40B4-BE49-F238E27FC236}">
                <a16:creationId xmlns:a16="http://schemas.microsoft.com/office/drawing/2014/main" id="{02AA69AE-1886-5994-31DF-41B6734B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606" y="1061093"/>
            <a:ext cx="7224787" cy="511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5DED6C1-787D-4E0C-2017-5DE44AA15140}"/>
              </a:ext>
            </a:extLst>
          </p:cNvPr>
          <p:cNvSpPr txBox="1"/>
          <p:nvPr/>
        </p:nvSpPr>
        <p:spPr>
          <a:xfrm>
            <a:off x="1" y="6449961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>
                    <a:lumMod val="65000"/>
                  </a:schemeClr>
                </a:solidFill>
                <a:latin typeface="Arial Black" panose="020B0A04020102020204" pitchFamily="34" charset="0"/>
              </a:rPr>
              <a:t>Automatización de aplicaciones Office</a:t>
            </a:r>
          </a:p>
        </p:txBody>
      </p:sp>
    </p:spTree>
    <p:extLst>
      <p:ext uri="{BB962C8B-B14F-4D97-AF65-F5344CB8AC3E}">
        <p14:creationId xmlns:p14="http://schemas.microsoft.com/office/powerpoint/2010/main" val="1684240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579EA03-29E6-8500-13F3-F16D2AA9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3" y="1369431"/>
            <a:ext cx="5043946" cy="44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112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579EA03-29E6-8500-13F3-F16D2AA9D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3" y="1369431"/>
            <a:ext cx="5043946" cy="44736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70A0DE7-B94F-3B19-1783-3BDD0A8FC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232" y="1890540"/>
            <a:ext cx="5420546" cy="343145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350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173254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458C92-DF71-BCCD-B714-0E6CA3E8B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516" y="1307691"/>
            <a:ext cx="4705582" cy="519634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5B5AF8-4364-D004-37DF-3F9A42A1E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74" y="1307691"/>
            <a:ext cx="4586441" cy="48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357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875666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CF8AF79-5AD6-B658-5AB0-5371BD4F6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5" y="990262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961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CF8AF79-5AD6-B658-5AB0-5371BD4F6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5" y="990262"/>
            <a:ext cx="2520000" cy="2520000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3EC1380D-2782-01D3-3AB7-1F7EDE3D9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25" y="1021763"/>
            <a:ext cx="2520000" cy="245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13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CF8AF79-5AD6-B658-5AB0-5371BD4F6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5" y="990262"/>
            <a:ext cx="2520000" cy="2520000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3EC1380D-2782-01D3-3AB7-1F7EDE3D9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25" y="1021763"/>
            <a:ext cx="2520000" cy="2456998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FF6E0C8-BDA6-E4FA-A092-88197DF3D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75" y="406656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362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0CF8AF79-5AD6-B658-5AB0-5371BD4F6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5" y="990262"/>
            <a:ext cx="2520000" cy="2520000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3EC1380D-2782-01D3-3AB7-1F7EDE3D9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25" y="1021763"/>
            <a:ext cx="2520000" cy="2456998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2FF6E0C8-BDA6-E4FA-A092-88197DF3D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75" y="4066563"/>
            <a:ext cx="2520000" cy="2520000"/>
          </a:xfrm>
          <a:prstGeom prst="rect">
            <a:avLst/>
          </a:prstGeom>
        </p:spPr>
      </p:pic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FBCA5933-AC0F-02FF-0028-B3993EF8C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918" y="406656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425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26328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549947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Dibujo abstracto de colores&#10;&#10;Descripción generada automáticamente con confianza baja">
            <a:extLst>
              <a:ext uri="{FF2B5EF4-FFF2-40B4-BE49-F238E27FC236}">
                <a16:creationId xmlns:a16="http://schemas.microsoft.com/office/drawing/2014/main" id="{FFE6ED71-B8C4-82A4-E673-2C91B7959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48" y="1030159"/>
            <a:ext cx="2737594" cy="251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91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Dibujo abstracto de colores&#10;&#10;Descripción generada automáticamente con confianza baja">
            <a:extLst>
              <a:ext uri="{FF2B5EF4-FFF2-40B4-BE49-F238E27FC236}">
                <a16:creationId xmlns:a16="http://schemas.microsoft.com/office/drawing/2014/main" id="{FFE6ED71-B8C4-82A4-E673-2C91B7959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48" y="1030159"/>
            <a:ext cx="2737594" cy="25151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319BF49-934A-FF66-DE57-6F047574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184" y="1100727"/>
            <a:ext cx="4220497" cy="237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725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Dibujo abstracto de colores&#10;&#10;Descripción generada automáticamente con confianza baja">
            <a:extLst>
              <a:ext uri="{FF2B5EF4-FFF2-40B4-BE49-F238E27FC236}">
                <a16:creationId xmlns:a16="http://schemas.microsoft.com/office/drawing/2014/main" id="{FFE6ED71-B8C4-82A4-E673-2C91B7959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48" y="1030159"/>
            <a:ext cx="2737594" cy="25151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319BF49-934A-FF66-DE57-6F047574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184" y="1100727"/>
            <a:ext cx="4220497" cy="237403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9A2644AB-664B-91B1-AD0E-0757F6089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2" y="443348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965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Dibujo abstracto de colores&#10;&#10;Descripción generada automáticamente con confianza baja">
            <a:extLst>
              <a:ext uri="{FF2B5EF4-FFF2-40B4-BE49-F238E27FC236}">
                <a16:creationId xmlns:a16="http://schemas.microsoft.com/office/drawing/2014/main" id="{FFE6ED71-B8C4-82A4-E673-2C91B7959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48" y="1030159"/>
            <a:ext cx="2737594" cy="25151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319BF49-934A-FF66-DE57-6F047574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184" y="1100727"/>
            <a:ext cx="4220497" cy="237403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9A2644AB-664B-91B1-AD0E-0757F60892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2" y="4433485"/>
            <a:ext cx="1800000" cy="180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A0C4A9-F0D3-1236-AECA-4DF0FBD1A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5051" y="443348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406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Dibujo abstracto de colores&#10;&#10;Descripción generada automáticamente con confianza baja">
            <a:extLst>
              <a:ext uri="{FF2B5EF4-FFF2-40B4-BE49-F238E27FC236}">
                <a16:creationId xmlns:a16="http://schemas.microsoft.com/office/drawing/2014/main" id="{FFE6ED71-B8C4-82A4-E673-2C91B7959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48" y="1030159"/>
            <a:ext cx="2737594" cy="25151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319BF49-934A-FF66-DE57-6F047574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184" y="1100727"/>
            <a:ext cx="4220497" cy="23740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73EB7D-1A53-3DC2-E896-8E08299660C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36950" y="4433485"/>
            <a:ext cx="1800000" cy="1800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9A2644AB-664B-91B1-AD0E-0757F6089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2" y="4433485"/>
            <a:ext cx="1800000" cy="180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A0C4A9-F0D3-1236-AECA-4DF0FBD1AF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051" y="443348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86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Dibujo abstracto de colores&#10;&#10;Descripción generada automáticamente con confianza baja">
            <a:extLst>
              <a:ext uri="{FF2B5EF4-FFF2-40B4-BE49-F238E27FC236}">
                <a16:creationId xmlns:a16="http://schemas.microsoft.com/office/drawing/2014/main" id="{FFE6ED71-B8C4-82A4-E673-2C91B7959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48" y="1030159"/>
            <a:ext cx="2737594" cy="251516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319BF49-934A-FF66-DE57-6F047574D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184" y="1100727"/>
            <a:ext cx="4220497" cy="23740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373EB7D-1A53-3DC2-E896-8E08299660C7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36950" y="4433485"/>
            <a:ext cx="1800000" cy="180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55416F-2ADA-720E-5CC5-BA28DEFB6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848" y="4433485"/>
            <a:ext cx="1800000" cy="1800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9A2644AB-664B-91B1-AD0E-0757F6089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2" y="4433485"/>
            <a:ext cx="1800000" cy="180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CA0C4A9-F0D3-1236-AECA-4DF0FBD1A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5051" y="4433485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225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406507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10F9A30-8C9D-32A6-F40C-A167D2E4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2" y="1288352"/>
            <a:ext cx="1800000" cy="19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02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10F9A30-8C9D-32A6-F40C-A167D2E4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2" y="1288352"/>
            <a:ext cx="1800000" cy="1986208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3EACBB4-AB71-38C4-A219-28A8CE8D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86" y="1288352"/>
            <a:ext cx="1800000" cy="19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28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10F9A30-8C9D-32A6-F40C-A167D2E4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2" y="1288352"/>
            <a:ext cx="1800000" cy="1986208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3EACBB4-AB71-38C4-A219-28A8CE8D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86" y="1288352"/>
            <a:ext cx="1800000" cy="197259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E1769717-672C-0787-C538-7B6FA06D2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288352"/>
            <a:ext cx="1800000" cy="19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45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050" name="Picture 2" descr="Cumple tus sueños I Sefar Universal - YouTube">
            <a:extLst>
              <a:ext uri="{FF2B5EF4-FFF2-40B4-BE49-F238E27FC236}">
                <a16:creationId xmlns:a16="http://schemas.microsoft.com/office/drawing/2014/main" id="{964135EF-BB7A-CBF1-D08E-DD0565F22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44" y="827625"/>
            <a:ext cx="10238112" cy="57589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630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10F9A30-8C9D-32A6-F40C-A167D2E4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2" y="1288352"/>
            <a:ext cx="1800000" cy="1986208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3EACBB4-AB71-38C4-A219-28A8CE8D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86" y="1288352"/>
            <a:ext cx="1800000" cy="197259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E1769717-672C-0787-C538-7B6FA06D2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288352"/>
            <a:ext cx="1800000" cy="1999999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08A2E1B-FF5C-E4DF-BF7C-5E67A58B4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14" y="1288352"/>
            <a:ext cx="1800000" cy="178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745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10F9A30-8C9D-32A6-F40C-A167D2E4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2" y="1288352"/>
            <a:ext cx="1800000" cy="1986208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3EACBB4-AB71-38C4-A219-28A8CE8D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86" y="1288352"/>
            <a:ext cx="1800000" cy="197259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E1769717-672C-0787-C538-7B6FA06D2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288352"/>
            <a:ext cx="1800000" cy="1999999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08A2E1B-FF5C-E4DF-BF7C-5E67A58B4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14" y="1288352"/>
            <a:ext cx="1800000" cy="1788750"/>
          </a:xfrm>
          <a:prstGeom prst="rect">
            <a:avLst/>
          </a:prstGeom>
        </p:spPr>
      </p:pic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30A49F3C-6FEC-2BE6-AADC-DC83ABEF5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29" y="1288352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741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10F9A30-8C9D-32A6-F40C-A167D2E4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2" y="1288352"/>
            <a:ext cx="1800000" cy="1986208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3EACBB4-AB71-38C4-A219-28A8CE8D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86" y="1288352"/>
            <a:ext cx="1800000" cy="197259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E1769717-672C-0787-C538-7B6FA06D2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288352"/>
            <a:ext cx="1800000" cy="1999999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08A2E1B-FF5C-E4DF-BF7C-5E67A58B4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14" y="1288352"/>
            <a:ext cx="1800000" cy="1788750"/>
          </a:xfrm>
          <a:prstGeom prst="rect">
            <a:avLst/>
          </a:prstGeom>
        </p:spPr>
      </p:pic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30A49F3C-6FEC-2BE6-AADC-DC83ABEF5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29" y="1288352"/>
            <a:ext cx="1800000" cy="1800000"/>
          </a:xfrm>
          <a:prstGeom prst="rect">
            <a:avLst/>
          </a:prstGeom>
        </p:spPr>
      </p:pic>
      <p:pic>
        <p:nvPicPr>
          <p:cNvPr id="14" name="Imagen 13" descr="Logotipo, Icono&#10;&#10;Descripción generada automáticamente">
            <a:extLst>
              <a:ext uri="{FF2B5EF4-FFF2-40B4-BE49-F238E27FC236}">
                <a16:creationId xmlns:a16="http://schemas.microsoft.com/office/drawing/2014/main" id="{A84E0D42-B8DF-57CE-F44C-CF0475059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13" y="34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68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10F9A30-8C9D-32A6-F40C-A167D2E4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2" y="1288352"/>
            <a:ext cx="1800000" cy="1986208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3EACBB4-AB71-38C4-A219-28A8CE8D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86" y="1288352"/>
            <a:ext cx="1800000" cy="197259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E1769717-672C-0787-C538-7B6FA06D2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288352"/>
            <a:ext cx="1800000" cy="1999999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08A2E1B-FF5C-E4DF-BF7C-5E67A58B4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14" y="1288352"/>
            <a:ext cx="1800000" cy="1788750"/>
          </a:xfrm>
          <a:prstGeom prst="rect">
            <a:avLst/>
          </a:prstGeom>
        </p:spPr>
      </p:pic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30A49F3C-6FEC-2BE6-AADC-DC83ABEF5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29" y="1288352"/>
            <a:ext cx="1800000" cy="1800000"/>
          </a:xfrm>
          <a:prstGeom prst="rect">
            <a:avLst/>
          </a:prstGeom>
        </p:spPr>
      </p:pic>
      <p:pic>
        <p:nvPicPr>
          <p:cNvPr id="14" name="Imagen 13" descr="Logotipo, Icono&#10;&#10;Descripción generada automáticamente">
            <a:extLst>
              <a:ext uri="{FF2B5EF4-FFF2-40B4-BE49-F238E27FC236}">
                <a16:creationId xmlns:a16="http://schemas.microsoft.com/office/drawing/2014/main" id="{A84E0D42-B8DF-57CE-F44C-CF0475059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13" y="3429000"/>
            <a:ext cx="1800000" cy="1800000"/>
          </a:xfrm>
          <a:prstGeom prst="rect">
            <a:avLst/>
          </a:prstGeom>
        </p:spPr>
      </p:pic>
      <p:pic>
        <p:nvPicPr>
          <p:cNvPr id="16" name="Imagen 15" descr="Forma, Icono&#10;&#10;Descripción generada automáticamente con confianza media">
            <a:extLst>
              <a:ext uri="{FF2B5EF4-FFF2-40B4-BE49-F238E27FC236}">
                <a16:creationId xmlns:a16="http://schemas.microsoft.com/office/drawing/2014/main" id="{D46AC332-EC5E-C048-4D86-F52BC4B6AD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13" y="34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79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10F9A30-8C9D-32A6-F40C-A167D2E4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2" y="1288352"/>
            <a:ext cx="1800000" cy="1986208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3EACBB4-AB71-38C4-A219-28A8CE8D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86" y="1288352"/>
            <a:ext cx="1800000" cy="197259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E1769717-672C-0787-C538-7B6FA06D2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288352"/>
            <a:ext cx="1800000" cy="1999999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08A2E1B-FF5C-E4DF-BF7C-5E67A58B4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14" y="1288352"/>
            <a:ext cx="1800000" cy="1788750"/>
          </a:xfrm>
          <a:prstGeom prst="rect">
            <a:avLst/>
          </a:prstGeom>
        </p:spPr>
      </p:pic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30A49F3C-6FEC-2BE6-AADC-DC83ABEF5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29" y="1288352"/>
            <a:ext cx="1800000" cy="1800000"/>
          </a:xfrm>
          <a:prstGeom prst="rect">
            <a:avLst/>
          </a:prstGeom>
        </p:spPr>
      </p:pic>
      <p:pic>
        <p:nvPicPr>
          <p:cNvPr id="14" name="Imagen 13" descr="Logotipo, Icono&#10;&#10;Descripción generada automáticamente">
            <a:extLst>
              <a:ext uri="{FF2B5EF4-FFF2-40B4-BE49-F238E27FC236}">
                <a16:creationId xmlns:a16="http://schemas.microsoft.com/office/drawing/2014/main" id="{A84E0D42-B8DF-57CE-F44C-CF0475059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13" y="3429000"/>
            <a:ext cx="1800000" cy="1800000"/>
          </a:xfrm>
          <a:prstGeom prst="rect">
            <a:avLst/>
          </a:prstGeom>
        </p:spPr>
      </p:pic>
      <p:pic>
        <p:nvPicPr>
          <p:cNvPr id="16" name="Imagen 15" descr="Forma, Icono&#10;&#10;Descripción generada automáticamente con confianza media">
            <a:extLst>
              <a:ext uri="{FF2B5EF4-FFF2-40B4-BE49-F238E27FC236}">
                <a16:creationId xmlns:a16="http://schemas.microsoft.com/office/drawing/2014/main" id="{D46AC332-EC5E-C048-4D86-F52BC4B6AD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13" y="3429000"/>
            <a:ext cx="1800000" cy="1800000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2D4D571F-2FFF-ACB6-7FF3-7ACB1D8883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213" y="3429000"/>
            <a:ext cx="1800000" cy="157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860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10F9A30-8C9D-32A6-F40C-A167D2E4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2" y="1288352"/>
            <a:ext cx="1800000" cy="1986208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3EACBB4-AB71-38C4-A219-28A8CE8D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86" y="1288352"/>
            <a:ext cx="1800000" cy="197259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E1769717-672C-0787-C538-7B6FA06D2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288352"/>
            <a:ext cx="1800000" cy="1999999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08A2E1B-FF5C-E4DF-BF7C-5E67A58B4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14" y="1288352"/>
            <a:ext cx="1800000" cy="1788750"/>
          </a:xfrm>
          <a:prstGeom prst="rect">
            <a:avLst/>
          </a:prstGeom>
        </p:spPr>
      </p:pic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30A49F3C-6FEC-2BE6-AADC-DC83ABEF5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29" y="1288352"/>
            <a:ext cx="1800000" cy="1800000"/>
          </a:xfrm>
          <a:prstGeom prst="rect">
            <a:avLst/>
          </a:prstGeom>
        </p:spPr>
      </p:pic>
      <p:pic>
        <p:nvPicPr>
          <p:cNvPr id="14" name="Imagen 13" descr="Logotipo, Icono&#10;&#10;Descripción generada automáticamente">
            <a:extLst>
              <a:ext uri="{FF2B5EF4-FFF2-40B4-BE49-F238E27FC236}">
                <a16:creationId xmlns:a16="http://schemas.microsoft.com/office/drawing/2014/main" id="{A84E0D42-B8DF-57CE-F44C-CF0475059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13" y="3429000"/>
            <a:ext cx="1800000" cy="1800000"/>
          </a:xfrm>
          <a:prstGeom prst="rect">
            <a:avLst/>
          </a:prstGeom>
        </p:spPr>
      </p:pic>
      <p:pic>
        <p:nvPicPr>
          <p:cNvPr id="16" name="Imagen 15" descr="Forma, Icono&#10;&#10;Descripción generada automáticamente con confianza media">
            <a:extLst>
              <a:ext uri="{FF2B5EF4-FFF2-40B4-BE49-F238E27FC236}">
                <a16:creationId xmlns:a16="http://schemas.microsoft.com/office/drawing/2014/main" id="{D46AC332-EC5E-C048-4D86-F52BC4B6AD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13" y="3429000"/>
            <a:ext cx="1800000" cy="1800000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2D4D571F-2FFF-ACB6-7FF3-7ACB1D8883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213" y="3429000"/>
            <a:ext cx="1800000" cy="1574999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94ED0B34-3EEE-38BC-22E4-24A506E0B5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14" y="34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390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110F9A30-8C9D-32A6-F40C-A167D2E4E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2" y="1288352"/>
            <a:ext cx="1800000" cy="1986208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3EACBB4-AB71-38C4-A219-28A8CE8DF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186" y="1288352"/>
            <a:ext cx="1800000" cy="197259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E1769717-672C-0787-C538-7B6FA06D2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00" y="1288352"/>
            <a:ext cx="1800000" cy="1999999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B08A2E1B-FF5C-E4DF-BF7C-5E67A58B4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814" y="1288352"/>
            <a:ext cx="1800000" cy="1788750"/>
          </a:xfrm>
          <a:prstGeom prst="rect">
            <a:avLst/>
          </a:prstGeom>
        </p:spPr>
      </p:pic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30A49F3C-6FEC-2BE6-AADC-DC83ABEF54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29" y="1288352"/>
            <a:ext cx="1800000" cy="1800000"/>
          </a:xfrm>
          <a:prstGeom prst="rect">
            <a:avLst/>
          </a:prstGeom>
        </p:spPr>
      </p:pic>
      <p:pic>
        <p:nvPicPr>
          <p:cNvPr id="14" name="Imagen 13" descr="Logotipo, Icono&#10;&#10;Descripción generada automáticamente">
            <a:extLst>
              <a:ext uri="{FF2B5EF4-FFF2-40B4-BE49-F238E27FC236}">
                <a16:creationId xmlns:a16="http://schemas.microsoft.com/office/drawing/2014/main" id="{A84E0D42-B8DF-57CE-F44C-CF0475059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13" y="3429000"/>
            <a:ext cx="1800000" cy="1800000"/>
          </a:xfrm>
          <a:prstGeom prst="rect">
            <a:avLst/>
          </a:prstGeom>
        </p:spPr>
      </p:pic>
      <p:pic>
        <p:nvPicPr>
          <p:cNvPr id="16" name="Imagen 15" descr="Forma, Icono&#10;&#10;Descripción generada automáticamente con confianza media">
            <a:extLst>
              <a:ext uri="{FF2B5EF4-FFF2-40B4-BE49-F238E27FC236}">
                <a16:creationId xmlns:a16="http://schemas.microsoft.com/office/drawing/2014/main" id="{D46AC332-EC5E-C048-4D86-F52BC4B6AD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13" y="3429000"/>
            <a:ext cx="1800000" cy="1800000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2D4D571F-2FFF-ACB6-7FF3-7ACB1D8883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213" y="3429000"/>
            <a:ext cx="1800000" cy="1574999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94ED0B34-3EEE-38BC-22E4-24A506E0B5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714" y="3429000"/>
            <a:ext cx="1800000" cy="1800000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DEE88364-F856-B5E3-1421-BB25790818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51" y="5512829"/>
            <a:ext cx="1080000" cy="999000"/>
          </a:xfrm>
          <a:prstGeom prst="rect">
            <a:avLst/>
          </a:prstGeom>
        </p:spPr>
      </p:pic>
      <p:pic>
        <p:nvPicPr>
          <p:cNvPr id="24" name="Imagen 2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38BF41A-281B-E519-770A-CB292AB317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716" y="5512829"/>
            <a:ext cx="1080000" cy="108000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4A739437-D390-D491-8DD1-33110F775F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881" y="5512829"/>
            <a:ext cx="1080000" cy="1080000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F0ADEDB5-0322-C0AC-C149-346383319B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77" y="5512829"/>
            <a:ext cx="1080000" cy="1080000"/>
          </a:xfrm>
          <a:prstGeom prst="rect">
            <a:avLst/>
          </a:prstGeom>
        </p:spPr>
      </p:pic>
      <p:pic>
        <p:nvPicPr>
          <p:cNvPr id="30" name="Imagen 29" descr="Icono&#10;&#10;Descripción generada automáticamente">
            <a:extLst>
              <a:ext uri="{FF2B5EF4-FFF2-40B4-BE49-F238E27FC236}">
                <a16:creationId xmlns:a16="http://schemas.microsoft.com/office/drawing/2014/main" id="{0095F576-3CBC-19C3-A910-11DCA02641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46" y="5512829"/>
            <a:ext cx="1080000" cy="1080000"/>
          </a:xfrm>
          <a:prstGeom prst="rect">
            <a:avLst/>
          </a:prstGeom>
        </p:spPr>
      </p:pic>
      <p:pic>
        <p:nvPicPr>
          <p:cNvPr id="32" name="Imagen 31" descr="Icono&#10;&#10;Descripción generada automáticamente">
            <a:extLst>
              <a:ext uri="{FF2B5EF4-FFF2-40B4-BE49-F238E27FC236}">
                <a16:creationId xmlns:a16="http://schemas.microsoft.com/office/drawing/2014/main" id="{181DFE21-7CFC-BD9E-1B80-EA8466E3E4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11" y="551282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298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4015358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EFF4897-45B8-4A8C-FD6B-80A4B9FB7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4" y="1506888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512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EFF4897-45B8-4A8C-FD6B-80A4B9FB7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4" y="1506888"/>
            <a:ext cx="2520000" cy="2520000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4F5B31D-6F00-7D7A-865B-BCEA8BCDD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00" y="1506888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3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074" name="Picture 2" descr="Laravel, todo lo que debes saber sobre este framework para desarrollo web">
            <a:extLst>
              <a:ext uri="{FF2B5EF4-FFF2-40B4-BE49-F238E27FC236}">
                <a16:creationId xmlns:a16="http://schemas.microsoft.com/office/drawing/2014/main" id="{D2AF1FAD-51FC-C660-712C-52A5D3D26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26" y="1335036"/>
            <a:ext cx="9954548" cy="497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3091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EFF4897-45B8-4A8C-FD6B-80A4B9FB7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4" y="1506888"/>
            <a:ext cx="2520000" cy="2520000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4F5B31D-6F00-7D7A-865B-BCEA8BCDD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00" y="1506888"/>
            <a:ext cx="2520000" cy="2520000"/>
          </a:xfrm>
          <a:prstGeom prst="rect">
            <a:avLst/>
          </a:prstGeom>
        </p:spPr>
      </p:pic>
      <p:pic>
        <p:nvPicPr>
          <p:cNvPr id="8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453DF4B-E94D-6A5F-2C81-6081ED5CB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527" y="1506888"/>
            <a:ext cx="2520000" cy="2520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81483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EFF4897-45B8-4A8C-FD6B-80A4B9FB7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4" y="1506888"/>
            <a:ext cx="2520000" cy="2520000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4F5B31D-6F00-7D7A-865B-BCEA8BCDD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600" y="1506888"/>
            <a:ext cx="2520000" cy="2520000"/>
          </a:xfrm>
          <a:prstGeom prst="rect">
            <a:avLst/>
          </a:prstGeom>
        </p:spPr>
      </p:pic>
      <p:pic>
        <p:nvPicPr>
          <p:cNvPr id="8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8453DF4B-E94D-6A5F-2C81-6081ED5CB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527" y="1506888"/>
            <a:ext cx="2520000" cy="25200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CB1F28-3A24-73A2-19BE-804155219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427" y="4417661"/>
            <a:ext cx="99441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746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0365889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3CC8DC1-BEDB-6DE2-56C6-71E043C0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877" y="1495322"/>
            <a:ext cx="3446821" cy="4595761"/>
          </a:xfrm>
          <a:prstGeom prst="roundRect">
            <a:avLst/>
          </a:prstGeom>
        </p:spPr>
      </p:pic>
      <p:pic>
        <p:nvPicPr>
          <p:cNvPr id="4" name="Imagen 3" descr="Imagen que contiene ventana, dibujo&#10;&#10;Descripción generada automáticamente">
            <a:extLst>
              <a:ext uri="{FF2B5EF4-FFF2-40B4-BE49-F238E27FC236}">
                <a16:creationId xmlns:a16="http://schemas.microsoft.com/office/drawing/2014/main" id="{63460DF6-3D2C-2ACE-DBBC-9350F211D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86" y="1093532"/>
            <a:ext cx="1524616" cy="15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375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A7E35B09-AF43-08F5-5D97-669232A2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61" y="271437"/>
            <a:ext cx="2992852" cy="5337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3CC8DC1-BEDB-6DE2-56C6-71E043C00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877" y="1495322"/>
            <a:ext cx="3446821" cy="4595761"/>
          </a:xfrm>
          <a:prstGeom prst="roundRect">
            <a:avLst/>
          </a:prstGeom>
        </p:spPr>
      </p:pic>
      <p:pic>
        <p:nvPicPr>
          <p:cNvPr id="4" name="Imagen 3" descr="Imagen que contiene ventana, dibujo&#10;&#10;Descripción generada automáticamente">
            <a:extLst>
              <a:ext uri="{FF2B5EF4-FFF2-40B4-BE49-F238E27FC236}">
                <a16:creationId xmlns:a16="http://schemas.microsoft.com/office/drawing/2014/main" id="{63460DF6-3D2C-2ACE-DBBC-9350F211D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86" y="1093532"/>
            <a:ext cx="1524616" cy="152461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BEBF17C-BBB1-EFDC-5FF8-D642D2C20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2373" y="1465123"/>
            <a:ext cx="5176951" cy="3451301"/>
          </a:xfrm>
          <a:prstGeom prst="round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474DA97-0F5C-2FEF-21DA-1A5E4CDE2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2954" y="3956983"/>
            <a:ext cx="3808771" cy="25404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897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443A032-5AE6-B76C-6FE4-7333085D7A0A}"/>
              </a:ext>
            </a:extLst>
          </p:cNvPr>
          <p:cNvSpPr txBox="1"/>
          <p:nvPr/>
        </p:nvSpPr>
        <p:spPr>
          <a:xfrm>
            <a:off x="0" y="2644170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b="1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9946444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AE0492F3-39BF-D24D-95B2-7A5E89AD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43" y="0"/>
            <a:ext cx="10235157" cy="6858000"/>
          </a:xfrm>
          <a:prstGeom prst="rect">
            <a:avLst/>
          </a:prstGeom>
        </p:spPr>
      </p:pic>
      <p:pic>
        <p:nvPicPr>
          <p:cNvPr id="7" name="Imagen 6" descr="Un hombre sentado frente a una computadora&#10;&#10;Descripción generada automáticamente">
            <a:extLst>
              <a:ext uri="{FF2B5EF4-FFF2-40B4-BE49-F238E27FC236}">
                <a16:creationId xmlns:a16="http://schemas.microsoft.com/office/drawing/2014/main" id="{EEB8B93E-C67B-2A39-D8E9-82C76D466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3189"/>
            <a:ext cx="3903407" cy="3903407"/>
          </a:xfrm>
          <a:prstGeom prst="ellipse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9E23FEA-E3BC-7CA4-4D52-DA20DC2C39C9}"/>
              </a:ext>
            </a:extLst>
          </p:cNvPr>
          <p:cNvSpPr txBox="1"/>
          <p:nvPr/>
        </p:nvSpPr>
        <p:spPr>
          <a:xfrm>
            <a:off x="2462981" y="6282735"/>
            <a:ext cx="2880852" cy="461665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Ing. Pedro </a:t>
            </a:r>
            <a:r>
              <a:rPr lang="es-ES" sz="2400" b="1" dirty="0" err="1">
                <a:solidFill>
                  <a:schemeClr val="bg1"/>
                </a:solidFill>
                <a:latin typeface="Amasis MT Pro Black" panose="020B0604020202020204" pitchFamily="18" charset="0"/>
              </a:rPr>
              <a:t>Bazó</a:t>
            </a:r>
            <a:endParaRPr lang="es-ES" sz="24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4DFA17-A7C1-03AE-8D26-351A20422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15" y="897875"/>
            <a:ext cx="2297684" cy="217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962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3648CC3-9569-516A-6071-6D737857D41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908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AE0492F3-39BF-D24D-95B2-7A5E89AD8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43" y="0"/>
            <a:ext cx="10235157" cy="6858000"/>
          </a:xfrm>
          <a:prstGeom prst="rect">
            <a:avLst/>
          </a:prstGeom>
        </p:spPr>
      </p:pic>
      <p:pic>
        <p:nvPicPr>
          <p:cNvPr id="7" name="Imagen 6" descr="Un hombre sentado frente a una computadora&#10;&#10;Descripción generada automáticamente">
            <a:extLst>
              <a:ext uri="{FF2B5EF4-FFF2-40B4-BE49-F238E27FC236}">
                <a16:creationId xmlns:a16="http://schemas.microsoft.com/office/drawing/2014/main" id="{EEB8B93E-C67B-2A39-D8E9-82C76D466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3189"/>
            <a:ext cx="3903407" cy="3903407"/>
          </a:xfrm>
          <a:prstGeom prst="ellipse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9E23FEA-E3BC-7CA4-4D52-DA20DC2C39C9}"/>
              </a:ext>
            </a:extLst>
          </p:cNvPr>
          <p:cNvSpPr txBox="1"/>
          <p:nvPr/>
        </p:nvSpPr>
        <p:spPr>
          <a:xfrm>
            <a:off x="2462981" y="6282735"/>
            <a:ext cx="2880852" cy="461665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masis MT Pro Black" panose="020B0604020202020204" pitchFamily="18" charset="0"/>
              </a:rPr>
              <a:t>Ing. Pedro </a:t>
            </a:r>
            <a:r>
              <a:rPr lang="es-ES" sz="2400" b="1" dirty="0" err="1">
                <a:solidFill>
                  <a:schemeClr val="bg1"/>
                </a:solidFill>
                <a:latin typeface="Amasis MT Pro Black" panose="020B0604020202020204" pitchFamily="18" charset="0"/>
              </a:rPr>
              <a:t>Bazó</a:t>
            </a:r>
            <a:endParaRPr lang="es-ES" sz="2400" b="1" dirty="0">
              <a:solidFill>
                <a:schemeClr val="bg1"/>
              </a:solidFill>
              <a:latin typeface="Amasis MT Pro Black" panose="020B0604020202020204" pitchFamily="18" charset="0"/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01AB84E6-F963-B038-2C58-07BA819AB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45" y="452300"/>
            <a:ext cx="1080000" cy="1191725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F5EBF78-ADC1-8D67-8842-DA2D4933F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648" y="452300"/>
            <a:ext cx="1080000" cy="1183554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C8C5E2B5-6386-6260-E030-852F705EA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491" y="452300"/>
            <a:ext cx="1080000" cy="1200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8B2023EB-96E3-A537-D238-3FE4D3F484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45" y="2099700"/>
            <a:ext cx="1080000" cy="107325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9" name="Imagen 8" descr="Logotipo, Icono&#10;&#10;Descripción generada automáticamente">
            <a:extLst>
              <a:ext uri="{FF2B5EF4-FFF2-40B4-BE49-F238E27FC236}">
                <a16:creationId xmlns:a16="http://schemas.microsoft.com/office/drawing/2014/main" id="{EEBD0255-1BC9-985B-2867-0B7F738BF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45" y="2096325"/>
            <a:ext cx="1080000" cy="1080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0" name="Imagen 9" descr="Forma, Icono&#10;&#10;Descripción generada automáticamente con confianza media">
            <a:extLst>
              <a:ext uri="{FF2B5EF4-FFF2-40B4-BE49-F238E27FC236}">
                <a16:creationId xmlns:a16="http://schemas.microsoft.com/office/drawing/2014/main" id="{140CD816-EC9B-C0C8-5E16-C6C119DB72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21" y="3395475"/>
            <a:ext cx="1080000" cy="1080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393B94BA-2203-E41E-7AD7-5A234B1971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64" y="3429000"/>
            <a:ext cx="1080000" cy="945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51C194F-39AF-5342-9401-E2EDEFFA54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5138" y="2088154"/>
            <a:ext cx="1080000" cy="1080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F659FFBD-364F-8B48-34F6-A48C8C0BF45F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758" y="3227746"/>
            <a:ext cx="1080000" cy="108000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874592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48</Words>
  <Application>Microsoft Office PowerPoint</Application>
  <PresentationFormat>Panorámica</PresentationFormat>
  <Paragraphs>35</Paragraphs>
  <Slides>98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98</vt:i4>
      </vt:variant>
    </vt:vector>
  </HeadingPairs>
  <TitlesOfParts>
    <vt:vector size="104" baseType="lpstr">
      <vt:lpstr>Amasis MT Pro Black</vt:lpstr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Office CCS</dc:creator>
  <cp:lastModifiedBy>Office CCS</cp:lastModifiedBy>
  <cp:revision>99</cp:revision>
  <dcterms:created xsi:type="dcterms:W3CDTF">2022-08-26T15:57:39Z</dcterms:created>
  <dcterms:modified xsi:type="dcterms:W3CDTF">2022-08-27T22:55:31Z</dcterms:modified>
</cp:coreProperties>
</file>